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F22B-A6E4-4A3E-83AE-62B151F60C7E}" type="datetimeFigureOut">
              <a:rPr lang="es-ES" smtClean="0"/>
              <a:t>19/12/2012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DECB-B344-4D0D-B5F9-DBA6ECA888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F22B-A6E4-4A3E-83AE-62B151F60C7E}" type="datetimeFigureOut">
              <a:rPr lang="es-ES" smtClean="0"/>
              <a:t>19/12/2012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DECB-B344-4D0D-B5F9-DBA6ECA888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F22B-A6E4-4A3E-83AE-62B151F60C7E}" type="datetimeFigureOut">
              <a:rPr lang="es-ES" smtClean="0"/>
              <a:t>19/12/2012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DECB-B344-4D0D-B5F9-DBA6ECA888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F22B-A6E4-4A3E-83AE-62B151F60C7E}" type="datetimeFigureOut">
              <a:rPr lang="es-ES" smtClean="0"/>
              <a:t>19/12/2012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DECB-B344-4D0D-B5F9-DBA6ECA888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F22B-A6E4-4A3E-83AE-62B151F60C7E}" type="datetimeFigureOut">
              <a:rPr lang="es-ES" smtClean="0"/>
              <a:t>19/12/2012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DECB-B344-4D0D-B5F9-DBA6ECA888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F22B-A6E4-4A3E-83AE-62B151F60C7E}" type="datetimeFigureOut">
              <a:rPr lang="es-ES" smtClean="0"/>
              <a:t>19/12/2012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DECB-B344-4D0D-B5F9-DBA6ECA888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F22B-A6E4-4A3E-83AE-62B151F60C7E}" type="datetimeFigureOut">
              <a:rPr lang="es-ES" smtClean="0"/>
              <a:t>19/12/2012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DECB-B344-4D0D-B5F9-DBA6ECA888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F22B-A6E4-4A3E-83AE-62B151F60C7E}" type="datetimeFigureOut">
              <a:rPr lang="es-ES" smtClean="0"/>
              <a:t>19/12/2012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DECB-B344-4D0D-B5F9-DBA6ECA888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F22B-A6E4-4A3E-83AE-62B151F60C7E}" type="datetimeFigureOut">
              <a:rPr lang="es-ES" smtClean="0"/>
              <a:t>19/12/2012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DECB-B344-4D0D-B5F9-DBA6ECA888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F22B-A6E4-4A3E-83AE-62B151F60C7E}" type="datetimeFigureOut">
              <a:rPr lang="es-ES" smtClean="0"/>
              <a:t>19/12/2012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DECB-B344-4D0D-B5F9-DBA6ECA888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F22B-A6E4-4A3E-83AE-62B151F60C7E}" type="datetimeFigureOut">
              <a:rPr lang="es-ES" smtClean="0"/>
              <a:t>19/12/2012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DECB-B344-4D0D-B5F9-DBA6ECA8888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3F22B-A6E4-4A3E-83AE-62B151F60C7E}" type="datetimeFigureOut">
              <a:rPr lang="es-ES" smtClean="0"/>
              <a:t>19/12/2012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9DECB-B344-4D0D-B5F9-DBA6ECA8888F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www.eldiariomontanes.es/noticias/200906/24/Media/vertres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3179048" cy="32147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8" name="Picture 6" descr="http://estaticos03.cache.el-mundo.net/elmundo/imagenes/2011/08/01/navegante/1312207484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643314"/>
            <a:ext cx="3511310" cy="23383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4" name="Picture 2" descr="http://us.123rf.com/400wm/400/400/nyul/nyul0708/nyul070800139/1422477-oficina-de-los-trabajadores-jovenes-estan-sentados-frente-a-sus-pantallas-de-ordenador-la-luz-del-d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571612"/>
            <a:ext cx="3071834" cy="25556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6 CuadroTexto"/>
          <p:cNvSpPr txBox="1"/>
          <p:nvPr/>
        </p:nvSpPr>
        <p:spPr>
          <a:xfrm>
            <a:off x="5500694" y="857232"/>
            <a:ext cx="34290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H</a:t>
            </a:r>
            <a:r>
              <a:rPr lang="es-E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as trabajado duramente durante todo el año.</a:t>
            </a:r>
            <a:endParaRPr lang="es-ES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us.123rf.com/400wm/400/400/rolffimages/rolffimages0708/rolffimages070800093/1365655-las-9-en-punto-de-inicio-de-la-jornada-de-trabaj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3167058" cy="31670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6" name="Picture 6" descr="http://www.logismarket.es/in/denios-caso-practico-en-nagares-almacenar-seguridad-denios-puede-ofrecer-a-sus-clientes-una-solucion-que-garantice-los-maximos-estandares-de-seguridad-medioambiental-y-laboral-419426-FG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571612"/>
            <a:ext cx="3566805" cy="27384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4" name="Picture 4" descr="http://dtrabajoblog.files.wordpress.com/2011/04/tiempo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500438"/>
            <a:ext cx="3029994" cy="29575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6 CuadroTexto"/>
          <p:cNvSpPr txBox="1"/>
          <p:nvPr/>
        </p:nvSpPr>
        <p:spPr>
          <a:xfrm>
            <a:off x="5786446" y="642918"/>
            <a:ext cx="328611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Cumpliendo con tu jornada laboral y tus obligaciones. </a:t>
            </a:r>
            <a:endParaRPr lang="es-ES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i2.esmas.com/2012/11/14/446259/huelga-general-en-sevilla-espana-619x348.jpg"/>
          <p:cNvPicPr>
            <a:picLocks noChangeAspect="1" noChangeArrowheads="1"/>
          </p:cNvPicPr>
          <p:nvPr/>
        </p:nvPicPr>
        <p:blipFill>
          <a:blip r:embed="rId2"/>
          <a:srcRect l="16392"/>
          <a:stretch>
            <a:fillRect/>
          </a:stretch>
        </p:blipFill>
        <p:spPr bwMode="auto">
          <a:xfrm>
            <a:off x="285720" y="3357562"/>
            <a:ext cx="4143372" cy="27860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6" name="Picture 2" descr="http://cdn.animalpolitico.com/files/Panor%C3%A1mica-de-las-marchas-de-ayer..-El-Pa%C3%ADs.jpg"/>
          <p:cNvPicPr>
            <a:picLocks noChangeAspect="1" noChangeArrowheads="1"/>
          </p:cNvPicPr>
          <p:nvPr/>
        </p:nvPicPr>
        <p:blipFill>
          <a:blip r:embed="rId3"/>
          <a:srcRect l="13043" r="8696"/>
          <a:stretch>
            <a:fillRect/>
          </a:stretch>
        </p:blipFill>
        <p:spPr bwMode="auto">
          <a:xfrm>
            <a:off x="214282" y="357166"/>
            <a:ext cx="3857652" cy="27708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90" name="Picture 6" descr="http://laradiodelsur.com/wp-content/uploads/2012/10/Espa%C3%B1a8.jpg"/>
          <p:cNvPicPr>
            <a:picLocks noChangeAspect="1" noChangeArrowheads="1"/>
          </p:cNvPicPr>
          <p:nvPr/>
        </p:nvPicPr>
        <p:blipFill>
          <a:blip r:embed="rId4"/>
          <a:srcRect l="10959" t="4112" r="21918" b="5420"/>
          <a:stretch>
            <a:fillRect/>
          </a:stretch>
        </p:blipFill>
        <p:spPr bwMode="auto">
          <a:xfrm>
            <a:off x="2357422" y="1214422"/>
            <a:ext cx="3500462" cy="314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6 CuadroTexto"/>
          <p:cNvSpPr txBox="1"/>
          <p:nvPr/>
        </p:nvSpPr>
        <p:spPr>
          <a:xfrm>
            <a:off x="5715008" y="714356"/>
            <a:ext cx="31432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Las cosas no han ido bien pero te levantaste y luchaste por tus derechos.</a:t>
            </a:r>
            <a:endParaRPr lang="es-ES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lamour.actitudfem.com/media/files/images/familia_navid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3429024" cy="25717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2" name="Picture 4" descr="http://4.bp.blogspot.com/-ag8UTxR6FjA/TtzUFme4UPI/AAAAAAAAB80/wdaFd18tk90/s1600/5932248-retrato-de-familia-feliz-en-navidad-llevando-sombreros-de-santa.jpg"/>
          <p:cNvPicPr>
            <a:picLocks noChangeAspect="1" noChangeArrowheads="1"/>
          </p:cNvPicPr>
          <p:nvPr/>
        </p:nvPicPr>
        <p:blipFill>
          <a:blip r:embed="rId3"/>
          <a:srcRect l="23035"/>
          <a:stretch>
            <a:fillRect/>
          </a:stretch>
        </p:blipFill>
        <p:spPr bwMode="auto">
          <a:xfrm>
            <a:off x="571472" y="3286124"/>
            <a:ext cx="3341623" cy="30908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5 CuadroTexto"/>
          <p:cNvSpPr txBox="1"/>
          <p:nvPr/>
        </p:nvSpPr>
        <p:spPr>
          <a:xfrm>
            <a:off x="4357686" y="571480"/>
            <a:ext cx="457203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Por todo eso es hora de que pases un agradable momento junto a los tuyos y que la ilusión vuelva a reflejarse en tus ojos.</a:t>
            </a:r>
            <a:endParaRPr lang="es-ES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ecologismos.com/wp-content/2012/11/Estudiantes-ingenieria-montes-venden-arboles-de-navidad-solidarios-evitar-tala-indiscriminada.jpg"/>
          <p:cNvPicPr>
            <a:picLocks noChangeAspect="1" noChangeArrowheads="1"/>
          </p:cNvPicPr>
          <p:nvPr/>
        </p:nvPicPr>
        <p:blipFill>
          <a:blip r:embed="rId2">
            <a:grayscl/>
            <a:lum bright="30000"/>
          </a:blip>
          <a:srcRect/>
          <a:stretch>
            <a:fillRect/>
          </a:stretch>
        </p:blipFill>
        <p:spPr bwMode="auto">
          <a:xfrm>
            <a:off x="0" y="857232"/>
            <a:ext cx="9144000" cy="5166968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857224" y="1928802"/>
            <a:ext cx="7508274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¡</a:t>
            </a:r>
            <a:r>
              <a:rPr lang="es-ES" sz="6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Feliz Navidad</a:t>
            </a:r>
          </a:p>
          <a:p>
            <a:pPr algn="ctr"/>
            <a:r>
              <a:rPr lang="es-ES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Y</a:t>
            </a:r>
          </a:p>
          <a:p>
            <a:pPr algn="ctr"/>
            <a:r>
              <a:rPr lang="es-ES" sz="6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Próspero año nuevo!</a:t>
            </a:r>
            <a:endParaRPr lang="es-ES" sz="6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66</Words>
  <Application>Microsoft Office PowerPoint</Application>
  <PresentationFormat>Presentación en pantalla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Diapositiva 1</vt:lpstr>
      <vt:lpstr>Diapositiva 2</vt:lpstr>
      <vt:lpstr>Diapositiva 3</vt:lpstr>
      <vt:lpstr>Diapositiva 4</vt:lpstr>
      <vt:lpstr>Diapositiva 5</vt:lpstr>
    </vt:vector>
  </TitlesOfParts>
  <Company>IES PARQUE ALUCHE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IES PARQUE ALUCHE</dc:creator>
  <cp:lastModifiedBy>IES PARQUE ALUCHE</cp:lastModifiedBy>
  <cp:revision>8</cp:revision>
  <dcterms:created xsi:type="dcterms:W3CDTF">2012-12-19T15:21:12Z</dcterms:created>
  <dcterms:modified xsi:type="dcterms:W3CDTF">2012-12-19T16:23:21Z</dcterms:modified>
</cp:coreProperties>
</file>